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A32"/>
    <a:srgbClr val="74B734"/>
    <a:srgbClr val="01A0A5"/>
    <a:srgbClr val="1A5B5B"/>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85" autoAdjust="0"/>
  </p:normalViewPr>
  <p:slideViewPr>
    <p:cSldViewPr>
      <p:cViewPr varScale="1">
        <p:scale>
          <a:sx n="12" d="100"/>
          <a:sy n="12" d="100"/>
        </p:scale>
        <p:origin x="2165" y="13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10/17/2024</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b="1" dirty="0">
                <a:solidFill>
                  <a:srgbClr val="74B734"/>
                </a:solidFill>
              </a:rPr>
              <a:t>TITLE OF </a:t>
            </a:r>
            <a:r>
              <a:rPr lang="tr-TR" sz="4800" b="1" dirty="0">
                <a:solidFill>
                  <a:srgbClr val="74B734"/>
                </a:solidFill>
              </a:rPr>
              <a:t>POSTER</a:t>
            </a:r>
            <a:endParaRPr lang="en-US" sz="4800" b="1" dirty="0">
              <a:solidFill>
                <a:srgbClr val="74B734"/>
              </a:solidFill>
            </a:endParaRPr>
          </a:p>
        </p:txBody>
      </p:sp>
      <p:sp>
        <p:nvSpPr>
          <p:cNvPr id="5" name="TextBox 4"/>
          <p:cNvSpPr txBox="1"/>
          <p:nvPr/>
        </p:nvSpPr>
        <p:spPr>
          <a:xfrm>
            <a:off x="1014508" y="3906739"/>
            <a:ext cx="20016800" cy="1077218"/>
          </a:xfrm>
          <a:prstGeom prst="rect">
            <a:avLst/>
          </a:prstGeom>
          <a:noFill/>
        </p:spPr>
        <p:txBody>
          <a:bodyPr wrap="square" rtlCol="0">
            <a:spAutoFit/>
          </a:bodyPr>
          <a:lstStyle/>
          <a:p>
            <a:pPr algn="ctr"/>
            <a:r>
              <a:rPr lang="tr-TR" sz="3200" dirty="0"/>
              <a:t>Author(s) </a:t>
            </a:r>
            <a:r>
              <a:rPr lang="en-US" sz="3200" dirty="0"/>
              <a:t>Name</a:t>
            </a:r>
            <a:r>
              <a:rPr lang="tr-TR" sz="3200" dirty="0"/>
              <a:t>(s) SURNAME(s)</a:t>
            </a:r>
            <a:endParaRPr lang="en-US" sz="3200" dirty="0"/>
          </a:p>
          <a:p>
            <a:pPr algn="ctr"/>
            <a:r>
              <a:rPr lang="tr-TR" sz="3200" dirty="0"/>
              <a:t>Address</a:t>
            </a:r>
            <a:endParaRPr lang="en-US" sz="3200" dirty="0"/>
          </a:p>
        </p:txBody>
      </p:sp>
      <p:sp>
        <p:nvSpPr>
          <p:cNvPr id="7" name="TextBox 6"/>
          <p:cNvSpPr txBox="1"/>
          <p:nvPr/>
        </p:nvSpPr>
        <p:spPr>
          <a:xfrm>
            <a:off x="695007" y="28207117"/>
            <a:ext cx="19981824" cy="1446550"/>
          </a:xfrm>
          <a:prstGeom prst="rect">
            <a:avLst/>
          </a:prstGeom>
          <a:solidFill>
            <a:srgbClr val="74B734">
              <a:alpha val="40000"/>
            </a:srgbClr>
          </a:solidFill>
          <a:ln>
            <a:solidFill>
              <a:srgbClr val="74B734"/>
            </a:solidFill>
          </a:ln>
        </p:spPr>
        <p:txBody>
          <a:bodyPr wrap="square" rtlCol="0">
            <a:spAutoFit/>
          </a:bodyPr>
          <a:lstStyle/>
          <a:p>
            <a:r>
              <a:rPr lang="en-US" sz="4000" b="1" dirty="0">
                <a:solidFill>
                  <a:srgbClr val="74B734"/>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b="1" dirty="0">
                <a:solidFill>
                  <a:srgbClr val="74B734"/>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b="1" dirty="0">
                <a:solidFill>
                  <a:srgbClr val="74B734"/>
                </a:solidFill>
              </a:rPr>
              <a:t>Discussions &amp; </a:t>
            </a:r>
            <a:r>
              <a:rPr lang="en-US" sz="4000" b="1" dirty="0">
                <a:solidFill>
                  <a:srgbClr val="74B734"/>
                </a:solidFill>
              </a:rPr>
              <a:t>Conclusion</a:t>
            </a:r>
            <a:r>
              <a:rPr lang="tr-TR" sz="4000" b="1" dirty="0">
                <a:solidFill>
                  <a:srgbClr val="74B734"/>
                </a:solidFill>
              </a:rPr>
              <a:t>s</a:t>
            </a:r>
            <a:endParaRPr lang="en-US" sz="4000" b="1" dirty="0">
              <a:solidFill>
                <a:srgbClr val="74B734"/>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b="1" dirty="0">
                <a:solidFill>
                  <a:srgbClr val="74B734"/>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b="1" dirty="0">
                <a:solidFill>
                  <a:srgbClr val="74B734"/>
                </a:solidFill>
              </a:rPr>
              <a:t>Material and Methods</a:t>
            </a:r>
            <a:endParaRPr lang="en-US" sz="4000" b="1" dirty="0">
              <a:solidFill>
                <a:srgbClr val="74B734"/>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11" name="Obrázek 10">
            <a:extLst>
              <a:ext uri="{FF2B5EF4-FFF2-40B4-BE49-F238E27FC236}">
                <a16:creationId xmlns:a16="http://schemas.microsoft.com/office/drawing/2014/main" id="{59ACE393-F99F-75CF-A691-2092B28DF1F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28304" y="322497"/>
            <a:ext cx="19848526" cy="2506527"/>
          </a:xfrm>
          <a:prstGeom prst="rect">
            <a:avLst/>
          </a:prstGeom>
        </p:spPr>
      </p:pic>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669</Words>
  <Application>Microsoft Office PowerPoint</Application>
  <PresentationFormat>Vlastní</PresentationFormat>
  <Paragraphs>25</Paragraphs>
  <Slides>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Office Theme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WMCCAU</dc:creator>
  <cp:lastModifiedBy>Editor</cp:lastModifiedBy>
  <cp:revision>1</cp:revision>
  <dcterms:created xsi:type="dcterms:W3CDTF">2013-02-11T11:53:56Z</dcterms:created>
  <dcterms:modified xsi:type="dcterms:W3CDTF">2024-10-17T10:45:54Z</dcterms:modified>
</cp:coreProperties>
</file>